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98" r:id="rId4"/>
    <p:sldId id="311" r:id="rId5"/>
    <p:sldId id="264" r:id="rId6"/>
    <p:sldId id="262" r:id="rId7"/>
    <p:sldId id="268" r:id="rId8"/>
    <p:sldId id="301" r:id="rId9"/>
    <p:sldId id="283" r:id="rId10"/>
    <p:sldId id="270" r:id="rId11"/>
    <p:sldId id="263" r:id="rId12"/>
    <p:sldId id="278" r:id="rId13"/>
    <p:sldId id="275" r:id="rId14"/>
    <p:sldId id="274" r:id="rId15"/>
    <p:sldId id="266" r:id="rId16"/>
    <p:sldId id="280" r:id="rId17"/>
    <p:sldId id="265" r:id="rId18"/>
    <p:sldId id="276" r:id="rId19"/>
    <p:sldId id="299" r:id="rId20"/>
    <p:sldId id="267" r:id="rId21"/>
    <p:sldId id="272" r:id="rId22"/>
    <p:sldId id="271" r:id="rId23"/>
    <p:sldId id="300" r:id="rId24"/>
    <p:sldId id="269" r:id="rId25"/>
    <p:sldId id="302" r:id="rId26"/>
    <p:sldId id="303" r:id="rId27"/>
    <p:sldId id="304" r:id="rId28"/>
    <p:sldId id="316" r:id="rId29"/>
    <p:sldId id="282" r:id="rId30"/>
    <p:sldId id="279" r:id="rId31"/>
    <p:sldId id="277" r:id="rId32"/>
    <p:sldId id="286" r:id="rId33"/>
    <p:sldId id="293" r:id="rId34"/>
    <p:sldId id="294" r:id="rId35"/>
    <p:sldId id="292" r:id="rId36"/>
    <p:sldId id="285" r:id="rId37"/>
    <p:sldId id="289" r:id="rId38"/>
    <p:sldId id="295" r:id="rId39"/>
    <p:sldId id="287" r:id="rId40"/>
    <p:sldId id="313" r:id="rId41"/>
    <p:sldId id="296" r:id="rId42"/>
    <p:sldId id="281" r:id="rId43"/>
    <p:sldId id="297" r:id="rId44"/>
    <p:sldId id="307" r:id="rId45"/>
    <p:sldId id="290" r:id="rId46"/>
    <p:sldId id="312" r:id="rId47"/>
    <p:sldId id="310" r:id="rId48"/>
    <p:sldId id="305" r:id="rId49"/>
    <p:sldId id="308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5403F12-7454-3708-6A44-E936CDBBB8EC}" name="Eric Jones" initials="EJ" userId="S::ejones@whistleexpress.com::c06f1eab-7692-4b83-80a1-47b49a63fc66" providerId="AD"/>
  <p188:author id="{DB75057E-AFC2-24C8-9EA2-52D8EA1F0D2C}" name="John Gray" initials="" userId="S::jgray@whistleexpress.com::8f184f16-a935-41bc-a1a9-9232c1c61cf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29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A8C28F-D5E1-9742-B232-F1E5D0845445}" v="495" dt="2024-03-11T05:30:47.4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79"/>
    <p:restoredTop sz="94651"/>
  </p:normalViewPr>
  <p:slideViewPr>
    <p:cSldViewPr snapToGrid="0">
      <p:cViewPr varScale="1">
        <p:scale>
          <a:sx n="143" d="100"/>
          <a:sy n="143" d="100"/>
        </p:scale>
        <p:origin x="9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microsoft.com/office/2018/10/relationships/authors" Target="authors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jpe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jpeg>
</file>

<file path=ppt/media/image51.png>
</file>

<file path=ppt/media/image52.jpeg>
</file>

<file path=ppt/media/image53.png>
</file>

<file path=ppt/media/image54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car parked in front of a rainbow&#10;&#10;Description automatically generated with medium confidence">
            <a:extLst>
              <a:ext uri="{FF2B5EF4-FFF2-40B4-BE49-F238E27FC236}">
                <a16:creationId xmlns:a16="http://schemas.microsoft.com/office/drawing/2014/main" id="{0C7389F4-EC21-5EF9-D7A4-BC2252CA55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5E9FCAF-E143-A73D-079F-FE6A54187ABA}"/>
              </a:ext>
            </a:extLst>
          </p:cNvPr>
          <p:cNvSpPr txBox="1">
            <a:spLocks/>
          </p:cNvSpPr>
          <p:nvPr userDrawn="1"/>
        </p:nvSpPr>
        <p:spPr>
          <a:xfrm>
            <a:off x="5004816" y="1523999"/>
            <a:ext cx="6900672" cy="1985963"/>
          </a:xfrm>
          <a:prstGeom prst="rect">
            <a:avLst/>
          </a:prstGeo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0D2947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B1C3E26-6007-1984-D949-AA302F73B203}"/>
              </a:ext>
            </a:extLst>
          </p:cNvPr>
          <p:cNvSpPr txBox="1">
            <a:spLocks/>
          </p:cNvSpPr>
          <p:nvPr userDrawn="1"/>
        </p:nvSpPr>
        <p:spPr>
          <a:xfrm>
            <a:off x="5004816" y="3602038"/>
            <a:ext cx="6900672" cy="10857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0D2947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D7952B-602A-72C0-0A38-B0B7CB3F022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5157216" y="1676399"/>
            <a:ext cx="6900672" cy="19859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6D5F13-E236-0BEE-CA33-32B9555794BE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157216" y="3754438"/>
            <a:ext cx="6900672" cy="108578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91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and white rectangle&#10;&#10;Description automatically generated with low confidence">
            <a:extLst>
              <a:ext uri="{FF2B5EF4-FFF2-40B4-BE49-F238E27FC236}">
                <a16:creationId xmlns:a16="http://schemas.microsoft.com/office/drawing/2014/main" id="{EA8FD60D-DBA8-38BB-3E3C-2D03657693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0626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6BC1AB-2F83-B7B6-65D3-6EE47B3B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552"/>
            <a:ext cx="10515600" cy="11033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6A4B2-4699-CE16-861F-6298E5CE2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>
                <a:solidFill>
                  <a:srgbClr val="0D2947"/>
                </a:solidFill>
              </a:defRPr>
            </a:lvl1pPr>
            <a:lvl2pPr marL="457200" indent="0">
              <a:buFontTx/>
              <a:buNone/>
              <a:defRPr>
                <a:solidFill>
                  <a:srgbClr val="0D2947"/>
                </a:solidFill>
              </a:defRPr>
            </a:lvl2pPr>
            <a:lvl3pPr marL="914400" indent="0">
              <a:buFontTx/>
              <a:buNone/>
              <a:defRPr>
                <a:solidFill>
                  <a:srgbClr val="0D2947"/>
                </a:solidFill>
              </a:defRPr>
            </a:lvl3pPr>
            <a:lvl4pPr marL="1371600" indent="0">
              <a:buFontTx/>
              <a:buNone/>
              <a:defRPr>
                <a:solidFill>
                  <a:srgbClr val="0D2947"/>
                </a:solidFill>
              </a:defRPr>
            </a:lvl4pPr>
            <a:lvl5pPr marL="1828800" indent="0">
              <a:buFontTx/>
              <a:buNone/>
              <a:defRPr>
                <a:solidFill>
                  <a:srgbClr val="0D2947"/>
                </a:solidFill>
              </a:defRPr>
            </a:lvl5pPr>
          </a:lstStyle>
          <a:p>
            <a:pPr lvl="0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BEBD88A-40A2-7BD5-3163-5735B13BD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427" y="6356350"/>
            <a:ext cx="2743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3594DE97-54A4-E54B-BFE6-1376A9EE81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966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phics, symbol&#10;&#10;Description automatically generated">
            <a:extLst>
              <a:ext uri="{FF2B5EF4-FFF2-40B4-BE49-F238E27FC236}">
                <a16:creationId xmlns:a16="http://schemas.microsoft.com/office/drawing/2014/main" id="{40A6D29A-E51B-C815-562A-33B6262ADE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6BC1AB-2F83-B7B6-65D3-6EE47B3B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2862"/>
            <a:ext cx="4911247" cy="1103376"/>
          </a:xfrm>
          <a:prstGeom prst="rect">
            <a:avLst/>
          </a:prstGeom>
          <a:noFill/>
        </p:spPr>
        <p:txBody>
          <a:bodyPr anchor="ctr" anchorCtr="0"/>
          <a:lstStyle>
            <a:lvl1pPr>
              <a:defRPr>
                <a:solidFill>
                  <a:srgbClr val="0D2947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6A4B2-4699-CE16-861F-6298E5CE2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11247" cy="435133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>
                <a:solidFill>
                  <a:srgbClr val="0D2947"/>
                </a:solidFill>
              </a:defRPr>
            </a:lvl1pPr>
            <a:lvl2pPr marL="457200" indent="0">
              <a:buFontTx/>
              <a:buNone/>
              <a:defRPr>
                <a:solidFill>
                  <a:srgbClr val="0D2947"/>
                </a:solidFill>
              </a:defRPr>
            </a:lvl2pPr>
            <a:lvl3pPr marL="914400" indent="0">
              <a:buFontTx/>
              <a:buNone/>
              <a:defRPr>
                <a:solidFill>
                  <a:srgbClr val="0D2947"/>
                </a:solidFill>
              </a:defRPr>
            </a:lvl3pPr>
            <a:lvl4pPr marL="1371600" indent="0">
              <a:buFontTx/>
              <a:buNone/>
              <a:defRPr>
                <a:solidFill>
                  <a:srgbClr val="0D2947"/>
                </a:solidFill>
              </a:defRPr>
            </a:lvl4pPr>
            <a:lvl5pPr marL="1828800" indent="0">
              <a:buFontTx/>
              <a:buNone/>
              <a:defRPr>
                <a:solidFill>
                  <a:srgbClr val="0D2947"/>
                </a:solidFill>
              </a:defRPr>
            </a:lvl5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2EE4258-7995-DB55-47EB-EE10A440C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427" y="6356350"/>
            <a:ext cx="2743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3594DE97-54A4-E54B-BFE6-1376A9EE81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6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rectangle, design&#10;&#10;Description automatically generated">
            <a:extLst>
              <a:ext uri="{FF2B5EF4-FFF2-40B4-BE49-F238E27FC236}">
                <a16:creationId xmlns:a16="http://schemas.microsoft.com/office/drawing/2014/main" id="{5C295F46-037F-B04B-EE7B-131D680126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6525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6BC1AB-2F83-B7B6-65D3-6EE47B3B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755" y="217185"/>
            <a:ext cx="10322490" cy="1103376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0D2947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60722-3A3B-664E-F093-9B58D4D0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427" y="6356350"/>
            <a:ext cx="2743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3594DE97-54A4-E54B-BFE6-1376A9EE812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049C0B3-88DC-E2A4-40EE-83B2A320F53D}"/>
              </a:ext>
            </a:extLst>
          </p:cNvPr>
          <p:cNvSpPr txBox="1">
            <a:spLocks/>
          </p:cNvSpPr>
          <p:nvPr userDrawn="1"/>
        </p:nvSpPr>
        <p:spPr>
          <a:xfrm>
            <a:off x="1477027" y="3142013"/>
            <a:ext cx="2315750" cy="509324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D2947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2500" baseline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C514FC6-E00C-52BE-663F-DD488A03C542}"/>
              </a:ext>
            </a:extLst>
          </p:cNvPr>
          <p:cNvSpPr txBox="1">
            <a:spLocks/>
          </p:cNvSpPr>
          <p:nvPr userDrawn="1"/>
        </p:nvSpPr>
        <p:spPr>
          <a:xfrm>
            <a:off x="1477027" y="3818418"/>
            <a:ext cx="2315750" cy="2670064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D2947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1800" baseline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E1FAE4E-710B-FB71-CE45-E91EBD51EEC0}"/>
              </a:ext>
            </a:extLst>
          </p:cNvPr>
          <p:cNvSpPr txBox="1">
            <a:spLocks/>
          </p:cNvSpPr>
          <p:nvPr userDrawn="1"/>
        </p:nvSpPr>
        <p:spPr>
          <a:xfrm>
            <a:off x="4927947" y="3142013"/>
            <a:ext cx="2315750" cy="509324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D2947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2500" baseline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7E1A68F-ED11-3F20-B426-C92B476BCEE5}"/>
              </a:ext>
            </a:extLst>
          </p:cNvPr>
          <p:cNvSpPr txBox="1">
            <a:spLocks/>
          </p:cNvSpPr>
          <p:nvPr userDrawn="1"/>
        </p:nvSpPr>
        <p:spPr>
          <a:xfrm>
            <a:off x="4927947" y="3818418"/>
            <a:ext cx="2315750" cy="2670064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D2947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1800" baseline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73ED3AAF-757B-5A3A-BB20-081A53E2F5DC}"/>
              </a:ext>
            </a:extLst>
          </p:cNvPr>
          <p:cNvSpPr txBox="1">
            <a:spLocks/>
          </p:cNvSpPr>
          <p:nvPr userDrawn="1"/>
        </p:nvSpPr>
        <p:spPr>
          <a:xfrm>
            <a:off x="8403919" y="3142013"/>
            <a:ext cx="2315750" cy="509324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D2947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2500" baseline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2427BAEB-B242-3B5C-E3A9-3622DFEFBB56}"/>
              </a:ext>
            </a:extLst>
          </p:cNvPr>
          <p:cNvSpPr txBox="1">
            <a:spLocks/>
          </p:cNvSpPr>
          <p:nvPr userDrawn="1"/>
        </p:nvSpPr>
        <p:spPr>
          <a:xfrm>
            <a:off x="8403919" y="3818418"/>
            <a:ext cx="2315750" cy="2670064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D2947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1800" baseline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8EC7F3-0A58-C2E6-DC9B-BD9FA6D099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72331" y="2932114"/>
            <a:ext cx="2315751" cy="38026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aseline="0"/>
            </a:lvl1pPr>
          </a:lstStyle>
          <a:p>
            <a:pPr lvl="0"/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EFFF032-24FE-F88E-6E51-CE93DD0429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72331" y="3439009"/>
            <a:ext cx="2315751" cy="29173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500" baseline="0"/>
            </a:lvl1pPr>
          </a:lstStyle>
          <a:p>
            <a:pPr lvl="0"/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F097168-33B3-A1F9-4310-A831756C6A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31148" y="2932114"/>
            <a:ext cx="2315751" cy="38026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aseline="0"/>
            </a:lvl1pPr>
          </a:lstStyle>
          <a:p>
            <a:pPr lvl="0"/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73EF3B3-CBB1-3761-77AA-C0B93C75BE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31148" y="3439009"/>
            <a:ext cx="2315751" cy="29173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500" baseline="0"/>
            </a:lvl1pPr>
          </a:lstStyle>
          <a:p>
            <a:pPr lvl="0"/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12BF8B1-3C49-0AFB-FA7D-DBB650D32A2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0026" y="2932114"/>
            <a:ext cx="2315751" cy="38026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aseline="0"/>
            </a:lvl1pPr>
          </a:lstStyle>
          <a:p>
            <a:pPr lvl="0"/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E13E602A-45C7-3704-9E67-FDA0C34CFF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0026" y="3439009"/>
            <a:ext cx="2315751" cy="291734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500" baseline="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36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reenshot, design&#10;&#10;Description automatically generated">
            <a:extLst>
              <a:ext uri="{FF2B5EF4-FFF2-40B4-BE49-F238E27FC236}">
                <a16:creationId xmlns:a16="http://schemas.microsoft.com/office/drawing/2014/main" id="{78BD5F6A-228B-6626-C35A-BC358977C3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6BC1AB-2F83-B7B6-65D3-6EE47B3B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7185"/>
            <a:ext cx="10515600" cy="1103376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0D2947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60722-3A3B-664E-F093-9B58D4D0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427" y="6356350"/>
            <a:ext cx="2743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3594DE97-54A4-E54B-BFE6-1376A9EE812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335DBE9-5497-4983-790F-197F9DE8FAF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1499948"/>
            <a:ext cx="10515600" cy="3600766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>
                <a:solidFill>
                  <a:srgbClr val="0D2947"/>
                </a:solidFill>
              </a:defRPr>
            </a:lvl1pPr>
            <a:lvl2pPr>
              <a:defRPr>
                <a:solidFill>
                  <a:srgbClr val="0D2947"/>
                </a:solidFill>
              </a:defRPr>
            </a:lvl2pPr>
            <a:lvl3pPr>
              <a:defRPr>
                <a:solidFill>
                  <a:srgbClr val="0D2947"/>
                </a:solidFill>
              </a:defRPr>
            </a:lvl3pPr>
            <a:lvl4pPr>
              <a:defRPr>
                <a:solidFill>
                  <a:srgbClr val="0D2947"/>
                </a:solidFill>
              </a:defRPr>
            </a:lvl4pPr>
            <a:lvl5pPr>
              <a:defRPr>
                <a:solidFill>
                  <a:srgbClr val="0D2947"/>
                </a:solidFill>
              </a:defRPr>
            </a:lvl5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72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car with a rainbow in the background&#10;&#10;Description automatically generated with low confidence">
            <a:extLst>
              <a:ext uri="{FF2B5EF4-FFF2-40B4-BE49-F238E27FC236}">
                <a16:creationId xmlns:a16="http://schemas.microsoft.com/office/drawing/2014/main" id="{D8EEA766-AC81-902E-50A9-7979B021AF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6BC1AB-2F83-B7B6-65D3-6EE47B3B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1829" y="1991637"/>
            <a:ext cx="6726477" cy="1672226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0D2947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39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BB1F857-984F-1F76-9A18-E45509B865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427" y="6356350"/>
            <a:ext cx="2743200" cy="365125"/>
          </a:xfrm>
          <a:prstGeom prst="rect">
            <a:avLst/>
          </a:prstGeom>
        </p:spPr>
        <p:txBody>
          <a:bodyPr/>
          <a:lstStyle>
            <a:lvl1pPr algn="l">
              <a:defRPr baseline="0">
                <a:solidFill>
                  <a:schemeClr val="tx1"/>
                </a:solidFill>
              </a:defRPr>
            </a:lvl1pPr>
          </a:lstStyle>
          <a:p>
            <a:fld id="{3594DE97-54A4-E54B-BFE6-1376A9EE81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869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1716F-E814-F1B8-9FA9-64C9908C381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4984938" y="1205947"/>
            <a:ext cx="6900672" cy="1985963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6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Maintain-X Equipment</a:t>
            </a:r>
          </a:p>
        </p:txBody>
      </p:sp>
    </p:spTree>
    <p:extLst>
      <p:ext uri="{BB962C8B-B14F-4D97-AF65-F5344CB8AC3E}">
        <p14:creationId xmlns:p14="http://schemas.microsoft.com/office/powerpoint/2010/main" val="334471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blue and yellow metal structure&#10;&#10;Description automatically generated">
            <a:extLst>
              <a:ext uri="{FF2B5EF4-FFF2-40B4-BE49-F238E27FC236}">
                <a16:creationId xmlns:a16="http://schemas.microsoft.com/office/drawing/2014/main" id="{EC8A70DE-839E-E7AE-9143-FA1B90008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27" y="0"/>
            <a:ext cx="5805055" cy="57496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9A804D-D06E-3934-4346-B61F04A575D3}"/>
              </a:ext>
            </a:extLst>
          </p:cNvPr>
          <p:cNvSpPr txBox="1"/>
          <p:nvPr/>
        </p:nvSpPr>
        <p:spPr>
          <a:xfrm>
            <a:off x="6096000" y="217185"/>
            <a:ext cx="609810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Top Brush Compact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Electric or Hydraulic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Brush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Gear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Pivot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Spindle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Shocks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Cylinders</a:t>
            </a:r>
          </a:p>
        </p:txBody>
      </p:sp>
    </p:spTree>
    <p:extLst>
      <p:ext uri="{BB962C8B-B14F-4D97-AF65-F5344CB8AC3E}">
        <p14:creationId xmlns:p14="http://schemas.microsoft.com/office/powerpoint/2010/main" val="569542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0" y="217185"/>
            <a:ext cx="5781435" cy="541986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0DDB00-A6E0-3B9C-463C-245C6A9D8902}"/>
              </a:ext>
            </a:extLst>
          </p:cNvPr>
          <p:cNvSpPr txBox="1"/>
          <p:nvPr/>
        </p:nvSpPr>
        <p:spPr>
          <a:xfrm>
            <a:off x="6096000" y="217185"/>
            <a:ext cx="609494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Top Brush Dual 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Electric or Hydraulic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Brush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Gear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Pivot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Spindle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Shocks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Cylinders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Heim Joints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57116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A17AAC2-6182-5F38-32E8-CAFB77BFD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3464"/>
            <a:ext cx="5936672" cy="5715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4F74E8-D88A-29A8-7868-958897A4C9ED}"/>
              </a:ext>
            </a:extLst>
          </p:cNvPr>
          <p:cNvSpPr txBox="1"/>
          <p:nvPr/>
        </p:nvSpPr>
        <p:spPr>
          <a:xfrm>
            <a:off x="6097052" y="217185"/>
            <a:ext cx="609494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Rockers DS/PS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Electric or Hydraulic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Brush</a:t>
            </a:r>
            <a:r>
              <a:rPr lang="en-US" sz="1800" dirty="0"/>
              <a:t>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Gear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Pivot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Spindle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Shocks</a:t>
            </a:r>
          </a:p>
        </p:txBody>
      </p:sp>
    </p:spTree>
    <p:extLst>
      <p:ext uri="{BB962C8B-B14F-4D97-AF65-F5344CB8AC3E}">
        <p14:creationId xmlns:p14="http://schemas.microsoft.com/office/powerpoint/2010/main" val="589071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882076" cy="550613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81A699-043E-93B6-FD41-3844D213B7BE}"/>
              </a:ext>
            </a:extLst>
          </p:cNvPr>
          <p:cNvSpPr txBox="1"/>
          <p:nvPr/>
        </p:nvSpPr>
        <p:spPr>
          <a:xfrm>
            <a:off x="6096000" y="217185"/>
            <a:ext cx="609494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Omni-Top Blast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Electric or Hydraulic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Gear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Cylinders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Nozzles</a:t>
            </a:r>
          </a:p>
        </p:txBody>
      </p:sp>
    </p:spTree>
    <p:extLst>
      <p:ext uri="{BB962C8B-B14F-4D97-AF65-F5344CB8AC3E}">
        <p14:creationId xmlns:p14="http://schemas.microsoft.com/office/powerpoint/2010/main" val="3114863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yellow and black machine&#10;&#10;Description automatically generated">
            <a:extLst>
              <a:ext uri="{FF2B5EF4-FFF2-40B4-BE49-F238E27FC236}">
                <a16:creationId xmlns:a16="http://schemas.microsoft.com/office/drawing/2014/main" id="{78B571CD-D2DE-75CD-BE23-B153DA9E9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64" y="3463"/>
            <a:ext cx="5784273" cy="57427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193412-95E1-2AAB-1B8C-F3892B8BF069}"/>
              </a:ext>
            </a:extLst>
          </p:cNvPr>
          <p:cNvSpPr txBox="1"/>
          <p:nvPr/>
        </p:nvSpPr>
        <p:spPr>
          <a:xfrm>
            <a:off x="6096000" y="217185"/>
            <a:ext cx="609810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Omni-Side PS/DS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Electric or Hydraulic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Gear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Cylinders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Nozzles</a:t>
            </a:r>
          </a:p>
        </p:txBody>
      </p:sp>
    </p:spTree>
    <p:extLst>
      <p:ext uri="{BB962C8B-B14F-4D97-AF65-F5344CB8AC3E}">
        <p14:creationId xmlns:p14="http://schemas.microsoft.com/office/powerpoint/2010/main" val="2273062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093CB3-E20F-B991-DCB6-C2E4745DF33D}"/>
              </a:ext>
            </a:extLst>
          </p:cNvPr>
          <p:cNvSpPr txBox="1"/>
          <p:nvPr/>
        </p:nvSpPr>
        <p:spPr>
          <a:xfrm>
            <a:off x="6097052" y="217185"/>
            <a:ext cx="609494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Omni-Pendulum PS/DS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Pneumatically or Physically Actuated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Cylinders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Nozzles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Swivel Joint</a:t>
            </a:r>
          </a:p>
        </p:txBody>
      </p:sp>
    </p:spTree>
    <p:extLst>
      <p:ext uri="{BB962C8B-B14F-4D97-AF65-F5344CB8AC3E}">
        <p14:creationId xmlns:p14="http://schemas.microsoft.com/office/powerpoint/2010/main" val="2266571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2F366B2-F7C6-80F2-EFA1-C33E0A733C78}"/>
              </a:ext>
            </a:extLst>
          </p:cNvPr>
          <p:cNvSpPr txBox="1"/>
          <p:nvPr/>
        </p:nvSpPr>
        <p:spPr>
          <a:xfrm>
            <a:off x="6097052" y="217185"/>
            <a:ext cx="60949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Omni-Turbo PS/DS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Cylinders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Turbo Nozzles</a:t>
            </a:r>
          </a:p>
        </p:txBody>
      </p:sp>
    </p:spTree>
    <p:extLst>
      <p:ext uri="{BB962C8B-B14F-4D97-AF65-F5344CB8AC3E}">
        <p14:creationId xmlns:p14="http://schemas.microsoft.com/office/powerpoint/2010/main" val="4016879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8EBDCC-FF0E-2920-BFF5-69EAF810A712}"/>
              </a:ext>
            </a:extLst>
          </p:cNvPr>
          <p:cNvSpPr txBox="1"/>
          <p:nvPr/>
        </p:nvSpPr>
        <p:spPr>
          <a:xfrm>
            <a:off x="6096000" y="217185"/>
            <a:ext cx="609494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Omni-Wheel Blaster PS/DS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Cylinders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Nozzles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Swivel Joint</a:t>
            </a:r>
          </a:p>
        </p:txBody>
      </p:sp>
    </p:spTree>
    <p:extLst>
      <p:ext uri="{BB962C8B-B14F-4D97-AF65-F5344CB8AC3E}">
        <p14:creationId xmlns:p14="http://schemas.microsoft.com/office/powerpoint/2010/main" val="461401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pair of yellow and black objects&#10;&#10;Description automatically generated">
            <a:extLst>
              <a:ext uri="{FF2B5EF4-FFF2-40B4-BE49-F238E27FC236}">
                <a16:creationId xmlns:a16="http://schemas.microsoft.com/office/drawing/2014/main" id="{67E82621-2DB5-6712-B46F-A2B9DEB8E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84272" cy="57011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9215DB-AA03-484E-92FF-3480591FC326}"/>
              </a:ext>
            </a:extLst>
          </p:cNvPr>
          <p:cNvSpPr txBox="1"/>
          <p:nvPr/>
        </p:nvSpPr>
        <p:spPr>
          <a:xfrm>
            <a:off x="6096000" y="217185"/>
            <a:ext cx="6098102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Tire Shine PS/DS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Hydraulic or Electric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</a:t>
            </a:r>
            <a:r>
              <a:rPr lang="en-US" dirty="0"/>
              <a:t>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Spindle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Brush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Pivot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Shocks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Cylinders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Guards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Bump Stops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Tire Shine Manifolds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51703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black and red tube with a yellow tip&#10;&#10;Description automatically generated">
            <a:extLst>
              <a:ext uri="{FF2B5EF4-FFF2-40B4-BE49-F238E27FC236}">
                <a16:creationId xmlns:a16="http://schemas.microsoft.com/office/drawing/2014/main" id="{FD607BC6-3E8E-0FF6-BBEB-C5FD8738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27"/>
            <a:ext cx="5888182" cy="57496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C7C80E-DC9B-7625-92A0-C09EA1FA5521}"/>
              </a:ext>
            </a:extLst>
          </p:cNvPr>
          <p:cNvSpPr txBox="1"/>
          <p:nvPr/>
        </p:nvSpPr>
        <p:spPr>
          <a:xfrm>
            <a:off x="6096000" y="217185"/>
            <a:ext cx="609494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LEDs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Transformer</a:t>
            </a:r>
          </a:p>
        </p:txBody>
      </p:sp>
    </p:spTree>
    <p:extLst>
      <p:ext uri="{BB962C8B-B14F-4D97-AF65-F5344CB8AC3E}">
        <p14:creationId xmlns:p14="http://schemas.microsoft.com/office/powerpoint/2010/main" val="3975384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blue and yellow machine&#10;&#10;Description automatically generated">
            <a:extLst>
              <a:ext uri="{FF2B5EF4-FFF2-40B4-BE49-F238E27FC236}">
                <a16:creationId xmlns:a16="http://schemas.microsoft.com/office/drawing/2014/main" id="{1776138C-7291-4594-09AF-5C7A9BF94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3464"/>
            <a:ext cx="5784272" cy="5715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79278B-53B8-7639-BFF1-2CC5D824E724}"/>
              </a:ext>
            </a:extLst>
          </p:cNvPr>
          <p:cNvSpPr txBox="1"/>
          <p:nvPr/>
        </p:nvSpPr>
        <p:spPr>
          <a:xfrm>
            <a:off x="6097052" y="217185"/>
            <a:ext cx="329289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Conveyor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Length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 or Electric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Chain Type</a:t>
            </a:r>
            <a:r>
              <a:rPr lang="en-US" sz="1800" dirty="0"/>
              <a:t> 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Gearbox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Sprocket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Soft Drop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Trap Door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Chain/Rollers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Drum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Drum Bearings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71C677-DD98-0268-C52D-1F93E2E307F6}"/>
              </a:ext>
            </a:extLst>
          </p:cNvPr>
          <p:cNvSpPr txBox="1"/>
          <p:nvPr/>
        </p:nvSpPr>
        <p:spPr>
          <a:xfrm>
            <a:off x="9389942" y="3235084"/>
            <a:ext cx="25792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Roller Fork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Roller Up Cylinder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Carriage Cylinder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Carriage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Rubber Stops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UHMW Chain Guides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UHMW Guides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641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44C48E-28D1-0B16-53BA-9B7AEF9049E3}"/>
              </a:ext>
            </a:extLst>
          </p:cNvPr>
          <p:cNvSpPr txBox="1"/>
          <p:nvPr/>
        </p:nvSpPr>
        <p:spPr>
          <a:xfrm>
            <a:off x="6097052" y="217185"/>
            <a:ext cx="609494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Blowers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Impellor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Housing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Grill/Screen</a:t>
            </a:r>
          </a:p>
        </p:txBody>
      </p:sp>
    </p:spTree>
    <p:extLst>
      <p:ext uri="{BB962C8B-B14F-4D97-AF65-F5344CB8AC3E}">
        <p14:creationId xmlns:p14="http://schemas.microsoft.com/office/powerpoint/2010/main" val="163056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6E7854-E8B4-F079-F5DB-3055EDE606D1}"/>
              </a:ext>
            </a:extLst>
          </p:cNvPr>
          <p:cNvSpPr txBox="1"/>
          <p:nvPr/>
        </p:nvSpPr>
        <p:spPr>
          <a:xfrm>
            <a:off x="6096000" y="217185"/>
            <a:ext cx="60949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Mammoth DS/PS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Tips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Cylinders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</a:p>
        </p:txBody>
      </p:sp>
    </p:spTree>
    <p:extLst>
      <p:ext uri="{BB962C8B-B14F-4D97-AF65-F5344CB8AC3E}">
        <p14:creationId xmlns:p14="http://schemas.microsoft.com/office/powerpoint/2010/main" val="933025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36EDEA-A3A1-39DB-1FDF-5D3C9F4CCD4F}"/>
              </a:ext>
            </a:extLst>
          </p:cNvPr>
          <p:cNvSpPr txBox="1"/>
          <p:nvPr/>
        </p:nvSpPr>
        <p:spPr>
          <a:xfrm>
            <a:off x="6096000" y="217185"/>
            <a:ext cx="60949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Gators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Grill/Screen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Actuator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</a:p>
        </p:txBody>
      </p:sp>
    </p:spTree>
    <p:extLst>
      <p:ext uri="{BB962C8B-B14F-4D97-AF65-F5344CB8AC3E}">
        <p14:creationId xmlns:p14="http://schemas.microsoft.com/office/powerpoint/2010/main" val="25789405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Main product photo">
            <a:extLst>
              <a:ext uri="{FF2B5EF4-FFF2-40B4-BE49-F238E27FC236}">
                <a16:creationId xmlns:a16="http://schemas.microsoft.com/office/drawing/2014/main" id="{46E54BDA-F189-3385-EEF1-CC3F33FB3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907" y="143055"/>
            <a:ext cx="5809889" cy="55654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7350BF-3FC7-AC10-37BC-63A6094009E1}"/>
              </a:ext>
            </a:extLst>
          </p:cNvPr>
          <p:cNvSpPr txBox="1"/>
          <p:nvPr/>
        </p:nvSpPr>
        <p:spPr>
          <a:xfrm>
            <a:off x="5809889" y="143055"/>
            <a:ext cx="60981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Garage Doors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Track</a:t>
            </a:r>
          </a:p>
        </p:txBody>
      </p:sp>
    </p:spTree>
    <p:extLst>
      <p:ext uri="{BB962C8B-B14F-4D97-AF65-F5344CB8AC3E}">
        <p14:creationId xmlns:p14="http://schemas.microsoft.com/office/powerpoint/2010/main" val="349273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BB22D5-5EC2-773D-8C37-CBBD863AFADF}"/>
              </a:ext>
            </a:extLst>
          </p:cNvPr>
          <p:cNvSpPr txBox="1"/>
          <p:nvPr/>
        </p:nvSpPr>
        <p:spPr>
          <a:xfrm>
            <a:off x="6096000" y="217185"/>
            <a:ext cx="60949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Star Gates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Grill/Screen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Cylinder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</a:p>
        </p:txBody>
      </p:sp>
    </p:spTree>
    <p:extLst>
      <p:ext uri="{BB962C8B-B14F-4D97-AF65-F5344CB8AC3E}">
        <p14:creationId xmlns:p14="http://schemas.microsoft.com/office/powerpoint/2010/main" val="34370811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red rectangular object with gold pipes&#10;&#10;Description automatically generated">
            <a:extLst>
              <a:ext uri="{FF2B5EF4-FFF2-40B4-BE49-F238E27FC236}">
                <a16:creationId xmlns:a16="http://schemas.microsoft.com/office/drawing/2014/main" id="{1479384E-7E72-32EC-492C-503D8EC47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927"/>
            <a:ext cx="5915892" cy="57773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C9895D-1823-EC43-9288-C4EB610AA69C}"/>
              </a:ext>
            </a:extLst>
          </p:cNvPr>
          <p:cNvSpPr txBox="1"/>
          <p:nvPr/>
        </p:nvSpPr>
        <p:spPr>
          <a:xfrm>
            <a:off x="6096000" y="217185"/>
            <a:ext cx="609494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Air Manifold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Type – Tree or Air Link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MAC Valve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Regulators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Main Regulator/Dryer/Oiler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Power Distribution Block</a:t>
            </a:r>
          </a:p>
        </p:txBody>
      </p:sp>
    </p:spTree>
    <p:extLst>
      <p:ext uri="{BB962C8B-B14F-4D97-AF65-F5344CB8AC3E}">
        <p14:creationId xmlns:p14="http://schemas.microsoft.com/office/powerpoint/2010/main" val="23610792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BD6CFA-12D5-31C1-2959-DC60C08CD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8" y="94622"/>
            <a:ext cx="5724703" cy="56479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2D1947-A3DF-ADA3-D290-16677D5D7C98}"/>
              </a:ext>
            </a:extLst>
          </p:cNvPr>
          <p:cNvSpPr txBox="1"/>
          <p:nvPr/>
        </p:nvSpPr>
        <p:spPr>
          <a:xfrm>
            <a:off x="5759391" y="217185"/>
            <a:ext cx="60949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Water Manifold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Type – Tree or Water Link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Solenoids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Power Distribution Block</a:t>
            </a:r>
          </a:p>
        </p:txBody>
      </p:sp>
    </p:spTree>
    <p:extLst>
      <p:ext uri="{BB962C8B-B14F-4D97-AF65-F5344CB8AC3E}">
        <p14:creationId xmlns:p14="http://schemas.microsoft.com/office/powerpoint/2010/main" val="3884923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3426432-67CC-618D-C0B8-68D26EB2C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9" y="4134"/>
            <a:ext cx="5791737" cy="57139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2DC934-290E-3618-6FFA-9C308CD8B5B6}"/>
              </a:ext>
            </a:extLst>
          </p:cNvPr>
          <p:cNvSpPr txBox="1"/>
          <p:nvPr/>
        </p:nvSpPr>
        <p:spPr>
          <a:xfrm>
            <a:off x="6096000" y="217185"/>
            <a:ext cx="609494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Chemical 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Main Air Regulator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Air Regulator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Air Valve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Versa-Dial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Power Distribution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MAC Valve</a:t>
            </a:r>
          </a:p>
        </p:txBody>
      </p:sp>
    </p:spTree>
    <p:extLst>
      <p:ext uri="{BB962C8B-B14F-4D97-AF65-F5344CB8AC3E}">
        <p14:creationId xmlns:p14="http://schemas.microsoft.com/office/powerpoint/2010/main" val="38544652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white box with a yellow tank&#10;&#10;Description automatically generated">
            <a:extLst>
              <a:ext uri="{FF2B5EF4-FFF2-40B4-BE49-F238E27FC236}">
                <a16:creationId xmlns:a16="http://schemas.microsoft.com/office/drawing/2014/main" id="{79FEBD17-C1AD-1CA4-3AED-A4EB85060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" y="63137"/>
            <a:ext cx="6119837" cy="56670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F4834C-8D74-7F74-7980-110BEDC3947E}"/>
              </a:ext>
            </a:extLst>
          </p:cNvPr>
          <p:cNvSpPr txBox="1"/>
          <p:nvPr/>
        </p:nvSpPr>
        <p:spPr>
          <a:xfrm>
            <a:off x="6094723" y="217185"/>
            <a:ext cx="609494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Prep Gun Unit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Pump Brand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Pump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Regulator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Float Valve</a:t>
            </a:r>
          </a:p>
        </p:txBody>
      </p:sp>
    </p:spTree>
    <p:extLst>
      <p:ext uri="{BB962C8B-B14F-4D97-AF65-F5344CB8AC3E}">
        <p14:creationId xmlns:p14="http://schemas.microsoft.com/office/powerpoint/2010/main" val="28652008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F05332-9879-E423-FC20-A127CFF68DE0}"/>
              </a:ext>
            </a:extLst>
          </p:cNvPr>
          <p:cNvSpPr txBox="1"/>
          <p:nvPr/>
        </p:nvSpPr>
        <p:spPr>
          <a:xfrm>
            <a:off x="6096000" y="217185"/>
            <a:ext cx="609494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HP Omni-Type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Pump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Regulator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Float Valve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Reclaim Solenoids </a:t>
            </a:r>
          </a:p>
        </p:txBody>
      </p:sp>
    </p:spTree>
    <p:extLst>
      <p:ext uri="{BB962C8B-B14F-4D97-AF65-F5344CB8AC3E}">
        <p14:creationId xmlns:p14="http://schemas.microsoft.com/office/powerpoint/2010/main" val="1550055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A669F7-5014-4ED5-4BE8-6D3636E7B6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12"/>
          <a:stretch/>
        </p:blipFill>
        <p:spPr>
          <a:xfrm>
            <a:off x="1330859" y="18308"/>
            <a:ext cx="3414459" cy="566651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35E1FA-C34E-9B0E-9B0D-A968ACEA079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895108" y="1499948"/>
            <a:ext cx="5458692" cy="3600766"/>
          </a:xfrm>
        </p:spPr>
        <p:txBody>
          <a:bodyPr lIns="91440" tIns="45720" rIns="91440" bIns="45720" anchor="t"/>
          <a:lstStyle/>
          <a:p>
            <a:endParaRPr lang="en-US"/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5DA941-74DF-1A10-D755-404A647EF0FC}"/>
              </a:ext>
            </a:extLst>
          </p:cNvPr>
          <p:cNvSpPr txBox="1"/>
          <p:nvPr/>
        </p:nvSpPr>
        <p:spPr>
          <a:xfrm>
            <a:off x="5895108" y="285549"/>
            <a:ext cx="609494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Touch Screen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Screen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Power Suppl</a:t>
            </a:r>
            <a:r>
              <a:rPr lang="en-US" dirty="0"/>
              <a:t>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863381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FCD607-EB6A-C317-899B-844185233DCC}"/>
              </a:ext>
            </a:extLst>
          </p:cNvPr>
          <p:cNvSpPr txBox="1"/>
          <p:nvPr/>
        </p:nvSpPr>
        <p:spPr>
          <a:xfrm>
            <a:off x="6096000" y="217185"/>
            <a:ext cx="609494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Booster Pump-Chemical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Wall or Floor Mount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Transducer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Regulator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Motor Control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5142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B994A5-6075-FCA1-16C8-0022F9A9E79E}"/>
              </a:ext>
            </a:extLst>
          </p:cNvPr>
          <p:cNvSpPr txBox="1"/>
          <p:nvPr/>
        </p:nvSpPr>
        <p:spPr>
          <a:xfrm>
            <a:off x="6096000" y="217185"/>
            <a:ext cx="609494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Power Pack-Type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Main or Spare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Water or Oil Base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Hydraulic Pump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Oil Filter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Proportion Valve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Low Level Switch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3605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clear box with wires and wires&#10;&#10;Description automatically generated">
            <a:extLst>
              <a:ext uri="{FF2B5EF4-FFF2-40B4-BE49-F238E27FC236}">
                <a16:creationId xmlns:a16="http://schemas.microsoft.com/office/drawing/2014/main" id="{D076BB74-1029-2FF0-3BCB-7700ED13E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27"/>
            <a:ext cx="5818910" cy="57357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E5D625-B885-EE17-BD1A-6984C60D686D}"/>
              </a:ext>
            </a:extLst>
          </p:cNvPr>
          <p:cNvSpPr txBox="1"/>
          <p:nvPr/>
        </p:nvSpPr>
        <p:spPr>
          <a:xfrm>
            <a:off x="6096000" y="217185"/>
            <a:ext cx="609494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Anti Collison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Relay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EMX Pad</a:t>
            </a:r>
          </a:p>
        </p:txBody>
      </p:sp>
    </p:spTree>
    <p:extLst>
      <p:ext uri="{BB962C8B-B14F-4D97-AF65-F5344CB8AC3E}">
        <p14:creationId xmlns:p14="http://schemas.microsoft.com/office/powerpoint/2010/main" val="17893984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close-up of a machine&#10;&#10;Description automatically generated">
            <a:extLst>
              <a:ext uri="{FF2B5EF4-FFF2-40B4-BE49-F238E27FC236}">
                <a16:creationId xmlns:a16="http://schemas.microsoft.com/office/drawing/2014/main" id="{DD380DC1-D796-2322-B41F-1D5F89EDF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099" y="-3463"/>
            <a:ext cx="5936671" cy="5756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874868-D236-61F7-B8B8-32E13960D822}"/>
              </a:ext>
            </a:extLst>
          </p:cNvPr>
          <p:cNvSpPr txBox="1"/>
          <p:nvPr/>
        </p:nvSpPr>
        <p:spPr>
          <a:xfrm>
            <a:off x="6096000" y="217185"/>
            <a:ext cx="391195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Air Compressors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Screw or Reciprocating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Pump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Ele</a:t>
            </a:r>
            <a:r>
              <a:rPr lang="en-US" dirty="0"/>
              <a:t>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Pressure Switch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Air Filter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Low Level Switch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Contactor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Belts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Radiator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BDC545-0AB2-E9FE-B671-1987F5201E48}"/>
              </a:ext>
            </a:extLst>
          </p:cNvPr>
          <p:cNvSpPr txBox="1"/>
          <p:nvPr/>
        </p:nvSpPr>
        <p:spPr>
          <a:xfrm>
            <a:off x="9103485" y="2967335"/>
            <a:ext cx="25903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Auto-Drains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Regulator/Dryer/Oiler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9822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Several rectangular white boxes&#10;&#10;Description automatically generated">
            <a:extLst>
              <a:ext uri="{FF2B5EF4-FFF2-40B4-BE49-F238E27FC236}">
                <a16:creationId xmlns:a16="http://schemas.microsoft.com/office/drawing/2014/main" id="{45F5E24C-3710-1DFB-4348-5986F2FF3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5" y="3464"/>
            <a:ext cx="5964380" cy="57427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4963EE-E815-B051-92C7-655184303205}"/>
              </a:ext>
            </a:extLst>
          </p:cNvPr>
          <p:cNvSpPr txBox="1"/>
          <p:nvPr/>
        </p:nvSpPr>
        <p:spPr>
          <a:xfrm>
            <a:off x="6097052" y="217185"/>
            <a:ext cx="6094948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Air Dryer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979699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ICS TUNNEL MASTER WBC INSTALLATION MANUAL Pdf Download | ManualsLib">
            <a:extLst>
              <a:ext uri="{FF2B5EF4-FFF2-40B4-BE49-F238E27FC236}">
                <a16:creationId xmlns:a16="http://schemas.microsoft.com/office/drawing/2014/main" id="{C890F2C8-1FA3-58C7-756C-F6CF0B366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27" y="0"/>
            <a:ext cx="5818908" cy="57496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6D6F8B-7F7E-2ED3-1E54-107FCC691EAE}"/>
              </a:ext>
            </a:extLst>
          </p:cNvPr>
          <p:cNvSpPr txBox="1"/>
          <p:nvPr/>
        </p:nvSpPr>
        <p:spPr>
          <a:xfrm>
            <a:off x="6093898" y="217185"/>
            <a:ext cx="60981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Type (</a:t>
            </a:r>
            <a:r>
              <a:rPr lang="en-US" dirty="0" err="1"/>
              <a:t>WBC,TMJr,TCS</a:t>
            </a:r>
            <a:r>
              <a:rPr lang="en-US" dirty="0"/>
              <a:t>)</a:t>
            </a:r>
            <a:r>
              <a:rPr lang="en-US" sz="1800" dirty="0"/>
              <a:t> 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Relays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Relay 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Power Supply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Communication 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Display/Touch Screen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2548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5A675C-A07D-C7B9-76DF-266AC3FF1F81}"/>
              </a:ext>
            </a:extLst>
          </p:cNvPr>
          <p:cNvSpPr txBox="1"/>
          <p:nvPr/>
        </p:nvSpPr>
        <p:spPr>
          <a:xfrm>
            <a:off x="6096000" y="217185"/>
            <a:ext cx="3584028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Job Number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Service Voltage (480,208)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MSP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Contactor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Timmer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VFD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Phase Monitor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Exhaust Fan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Door Switch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Touch Screen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7A9AF2-347B-B387-7849-94EB52CB7116}"/>
              </a:ext>
            </a:extLst>
          </p:cNvPr>
          <p:cNvSpPr txBox="1"/>
          <p:nvPr/>
        </p:nvSpPr>
        <p:spPr>
          <a:xfrm>
            <a:off x="9162919" y="2933071"/>
            <a:ext cx="26414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Transformer (24v,110v)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LED Indicator </a:t>
            </a:r>
          </a:p>
        </p:txBody>
      </p:sp>
    </p:spTree>
    <p:extLst>
      <p:ext uri="{BB962C8B-B14F-4D97-AF65-F5344CB8AC3E}">
        <p14:creationId xmlns:p14="http://schemas.microsoft.com/office/powerpoint/2010/main" val="20445352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grey machine with a white background&#10;&#10;Description automatically generated">
            <a:extLst>
              <a:ext uri="{FF2B5EF4-FFF2-40B4-BE49-F238E27FC236}">
                <a16:creationId xmlns:a16="http://schemas.microsoft.com/office/drawing/2014/main" id="{75E6CC20-BDA3-6C34-F9FF-EA21F0982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27" y="0"/>
            <a:ext cx="6054436" cy="57080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87DF6B-D513-3E04-06E9-59C4BBC18833}"/>
              </a:ext>
            </a:extLst>
          </p:cNvPr>
          <p:cNvSpPr txBox="1"/>
          <p:nvPr/>
        </p:nvSpPr>
        <p:spPr>
          <a:xfrm>
            <a:off x="6047509" y="217185"/>
            <a:ext cx="609810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Vacuums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RPM 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Coupler(E5,Lovejoy)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Flange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Transducer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Vacuum Control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Producer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0348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5" name="Picture 4" descr="A blue and silver machine&#10;&#10;Description automatically generated">
            <a:extLst>
              <a:ext uri="{FF2B5EF4-FFF2-40B4-BE49-F238E27FC236}">
                <a16:creationId xmlns:a16="http://schemas.microsoft.com/office/drawing/2014/main" id="{B785C08B-A4F9-2752-B662-975CDA46D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35" y="107112"/>
            <a:ext cx="6218959" cy="56292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3F70A7-D581-8812-3A1E-D24F7EB3A9C0}"/>
              </a:ext>
            </a:extLst>
          </p:cNvPr>
          <p:cNvSpPr txBox="1"/>
          <p:nvPr/>
        </p:nvSpPr>
        <p:spPr>
          <a:xfrm>
            <a:off x="6256194" y="217185"/>
            <a:ext cx="609494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Repress Pump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HP</a:t>
            </a:r>
            <a:endParaRPr lang="en-US" sz="1800" dirty="0"/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Pump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Transducer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Pump Control Cabinet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VFD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Contactor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Check Valve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Bladder Tank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6588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blue machine with a white screen&#10;&#10;Description automatically generated">
            <a:extLst>
              <a:ext uri="{FF2B5EF4-FFF2-40B4-BE49-F238E27FC236}">
                <a16:creationId xmlns:a16="http://schemas.microsoft.com/office/drawing/2014/main" id="{1F225F4D-FE7F-E3CF-6979-FB453DFA9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01277" cy="57012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E5A48B-1E12-E136-6380-4DD237451BFD}"/>
              </a:ext>
            </a:extLst>
          </p:cNvPr>
          <p:cNvSpPr txBox="1"/>
          <p:nvPr/>
        </p:nvSpPr>
        <p:spPr>
          <a:xfrm>
            <a:off x="5767486" y="217185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Pay Station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Touch Screen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Cash Validator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Credit Card Reader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Receipt Printer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Power Supply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Router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07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blue calculator with colorful buttons&#10;&#10;Description automatically generated">
            <a:extLst>
              <a:ext uri="{FF2B5EF4-FFF2-40B4-BE49-F238E27FC236}">
                <a16:creationId xmlns:a16="http://schemas.microsoft.com/office/drawing/2014/main" id="{3C472DEB-FDC7-91DD-351A-744B192B2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25" y="287116"/>
            <a:ext cx="6331525" cy="54318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CD9E75B-B997-4053-3A49-D7F8EAB98DFB}"/>
              </a:ext>
            </a:extLst>
          </p:cNvPr>
          <p:cNvSpPr txBox="1"/>
          <p:nvPr/>
        </p:nvSpPr>
        <p:spPr>
          <a:xfrm>
            <a:off x="6331525" y="287116"/>
            <a:ext cx="609810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Keypad/Push Button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Power Suppl</a:t>
            </a:r>
            <a:r>
              <a:rPr lang="en-US" dirty="0"/>
              <a:t>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439858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1874" y="1332551"/>
            <a:ext cx="5823115" cy="1103376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Tire Shine Control Panel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2" name="Picture 1" descr="A grey electrical box with a screen and wires&#10;&#10;Description automatically generated">
            <a:extLst>
              <a:ext uri="{FF2B5EF4-FFF2-40B4-BE49-F238E27FC236}">
                <a16:creationId xmlns:a16="http://schemas.microsoft.com/office/drawing/2014/main" id="{0BDBC43F-CF74-DA8B-2AE7-C02318D5C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" y="33770"/>
            <a:ext cx="5983431" cy="566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000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3818" y="1748187"/>
            <a:ext cx="5615297" cy="1131085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Water Softener</a:t>
            </a:r>
            <a:endParaRPr lang="en-US" sz="5400" err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endParaRPr lang="en-US" sz="240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2" name="Picture 1" descr="A close-up of a machine&#10;&#10;Description automatically generated">
            <a:extLst>
              <a:ext uri="{FF2B5EF4-FFF2-40B4-BE49-F238E27FC236}">
                <a16:creationId xmlns:a16="http://schemas.microsoft.com/office/drawing/2014/main" id="{08B0EB13-DB5B-70CC-8655-7F818F648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66" y="1300"/>
            <a:ext cx="6236277" cy="5747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1403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48187"/>
            <a:ext cx="5823115" cy="1103376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Reclaim</a:t>
            </a:r>
            <a:endParaRPr lang="en-US" sz="5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ea typeface="Calibri"/>
                <a:cs typeface="Calibri"/>
              </a:rPr>
              <a:t>Sterilization</a:t>
            </a:r>
          </a:p>
          <a:p>
            <a:endParaRPr lang="en-US" sz="2400"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2" name="Picture 1" descr="A machine with pipes and valves&#10;&#10;Description automatically generated">
            <a:extLst>
              <a:ext uri="{FF2B5EF4-FFF2-40B4-BE49-F238E27FC236}">
                <a16:creationId xmlns:a16="http://schemas.microsoft.com/office/drawing/2014/main" id="{804E3AEA-67A2-125F-7DD2-114A93AF9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3" y="83128"/>
            <a:ext cx="5832762" cy="562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8321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48187"/>
            <a:ext cx="5823115" cy="1103376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RO / Spot free</a:t>
            </a:r>
            <a:endParaRPr lang="en-US" sz="5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ea typeface="Calibri"/>
                <a:cs typeface="Calibri"/>
              </a:rPr>
              <a:t>GPD</a:t>
            </a:r>
          </a:p>
          <a:p>
            <a:endParaRPr lang="en-US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cs typeface="Calibri" panose="020F0502020204030204"/>
            </a:endParaRPr>
          </a:p>
        </p:txBody>
      </p:sp>
      <p:pic>
        <p:nvPicPr>
          <p:cNvPr id="2" name="Picture 1" descr="A machine with pipes and gauges&#10;&#10;Description automatically generated">
            <a:extLst>
              <a:ext uri="{FF2B5EF4-FFF2-40B4-BE49-F238E27FC236}">
                <a16:creationId xmlns:a16="http://schemas.microsoft.com/office/drawing/2014/main" id="{353FB9B9-4F51-63F3-5D24-CC8C7359A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4" y="-7358"/>
            <a:ext cx="5864800" cy="574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3022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48187"/>
            <a:ext cx="5823115" cy="1103376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Detail Guns</a:t>
            </a:r>
            <a:endParaRPr lang="en-US" sz="5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Quantity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2" name="Picture 1" descr="A black and silver air object&#10;&#10;Description automatically generated">
            <a:extLst>
              <a:ext uri="{FF2B5EF4-FFF2-40B4-BE49-F238E27FC236}">
                <a16:creationId xmlns:a16="http://schemas.microsoft.com/office/drawing/2014/main" id="{D269B825-BBC4-99DE-C5CB-9FE556C36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03" y="83993"/>
            <a:ext cx="5986028" cy="562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2808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48187"/>
            <a:ext cx="5823115" cy="1103376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LPR</a:t>
            </a:r>
            <a:endParaRPr lang="en-US" sz="5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2" name="Picture 1" descr="A black light with a blue pole&#10;&#10;Description automatically generated">
            <a:extLst>
              <a:ext uri="{FF2B5EF4-FFF2-40B4-BE49-F238E27FC236}">
                <a16:creationId xmlns:a16="http://schemas.microsoft.com/office/drawing/2014/main" id="{C8EF90C1-5428-5A67-B9C9-04D0A1D8C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4" y="-3464"/>
            <a:ext cx="585354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698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48187"/>
            <a:ext cx="5823115" cy="1103376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Stop &amp; Go Light</a:t>
            </a:r>
            <a:endParaRPr lang="en-US" sz="5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2" name="Picture 1" descr="A close-up of a sign&#10;&#10;Description automatically generated">
            <a:extLst>
              <a:ext uri="{FF2B5EF4-FFF2-40B4-BE49-F238E27FC236}">
                <a16:creationId xmlns:a16="http://schemas.microsoft.com/office/drawing/2014/main" id="{F2E1B1D3-E418-1494-9BD5-7328E5855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" y="146339"/>
            <a:ext cx="5818043" cy="559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1834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48187"/>
            <a:ext cx="5823115" cy="1103376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RFID</a:t>
            </a:r>
            <a:endParaRPr lang="en-US" sz="5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2" name="Picture 1" descr="A white rectangular object on a blue pole&#10;&#10;Description automatically generated">
            <a:extLst>
              <a:ext uri="{FF2B5EF4-FFF2-40B4-BE49-F238E27FC236}">
                <a16:creationId xmlns:a16="http://schemas.microsoft.com/office/drawing/2014/main" id="{D6BF47E8-7B4E-D8B0-3A95-19B92EB36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3464"/>
            <a:ext cx="5784272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289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48187"/>
            <a:ext cx="5823115" cy="1103376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Gates</a:t>
            </a:r>
            <a:endParaRPr lang="en-US" sz="5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2" name="Picture 1" descr="A close-up of a barrier&#10;&#10;Description automatically generated">
            <a:extLst>
              <a:ext uri="{FF2B5EF4-FFF2-40B4-BE49-F238E27FC236}">
                <a16:creationId xmlns:a16="http://schemas.microsoft.com/office/drawing/2014/main" id="{F3E0B2D7-AC07-EBFF-1DA3-A6F806B2B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95" y="54553"/>
            <a:ext cx="6139293" cy="567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042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427B8F-9406-CEC7-16F5-08E84CE0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48187"/>
            <a:ext cx="5823115" cy="1103376"/>
          </a:xfrm>
        </p:spPr>
        <p:txBody>
          <a:bodyPr lIns="91440" tIns="45720" rIns="91440" bIns="45720" anchor="t"/>
          <a:lstStyle/>
          <a:p>
            <a:r>
              <a:rPr lang="en-US" sz="5400">
                <a:latin typeface="Tahoma"/>
                <a:ea typeface="Tahoma"/>
                <a:cs typeface="Tahoma"/>
              </a:rPr>
              <a:t>Mat Cleaners</a:t>
            </a:r>
            <a:endParaRPr lang="en-US" sz="5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FFE126-B493-EA63-0084-A997160FEE01}"/>
              </a:ext>
            </a:extLst>
          </p:cNvPr>
          <p:cNvSpPr txBox="1"/>
          <p:nvPr/>
        </p:nvSpPr>
        <p:spPr>
          <a:xfrm>
            <a:off x="6410567" y="2919930"/>
            <a:ext cx="5133174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Brand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2" name="Picture 1" descr="A floor mat cleaner machine&#10;&#10;Description automatically generated">
            <a:extLst>
              <a:ext uri="{FF2B5EF4-FFF2-40B4-BE49-F238E27FC236}">
                <a16:creationId xmlns:a16="http://schemas.microsoft.com/office/drawing/2014/main" id="{5C55B588-86C5-5910-743B-0DB60DF39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46" y="68061"/>
            <a:ext cx="5714999" cy="56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587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7E0B8F-234D-36F9-3102-5DCDD2FDF766}"/>
              </a:ext>
            </a:extLst>
          </p:cNvPr>
          <p:cNvSpPr txBox="1"/>
          <p:nvPr/>
        </p:nvSpPr>
        <p:spPr>
          <a:xfrm>
            <a:off x="6097052" y="217185"/>
            <a:ext cx="609494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Tire Brush PS/DS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Hydraulic or Electric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</a:t>
            </a:r>
            <a:r>
              <a:rPr lang="en-US" dirty="0"/>
              <a:t>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Spindle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Brush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Pivot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Shocks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Cylinders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Guards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Bump Stops</a:t>
            </a:r>
          </a:p>
        </p:txBody>
      </p:sp>
    </p:spTree>
    <p:extLst>
      <p:ext uri="{BB962C8B-B14F-4D97-AF65-F5344CB8AC3E}">
        <p14:creationId xmlns:p14="http://schemas.microsoft.com/office/powerpoint/2010/main" val="254296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52F18A-67A3-641C-CACD-F37357FEC36F}"/>
              </a:ext>
            </a:extLst>
          </p:cNvPr>
          <p:cNvSpPr txBox="1"/>
          <p:nvPr/>
        </p:nvSpPr>
        <p:spPr>
          <a:xfrm>
            <a:off x="6096000" y="217185"/>
            <a:ext cx="609494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Wraps DS/PS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Electric or Hydraulic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Wrap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Gear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Pivot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Spindle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Shocks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Cylinders</a:t>
            </a:r>
          </a:p>
        </p:txBody>
      </p:sp>
    </p:spTree>
    <p:extLst>
      <p:ext uri="{BB962C8B-B14F-4D97-AF65-F5344CB8AC3E}">
        <p14:creationId xmlns:p14="http://schemas.microsoft.com/office/powerpoint/2010/main" val="1314695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yellow machine with black blades&#10;&#10;Description automatically generated">
            <a:extLst>
              <a:ext uri="{FF2B5EF4-FFF2-40B4-BE49-F238E27FC236}">
                <a16:creationId xmlns:a16="http://schemas.microsoft.com/office/drawing/2014/main" id="{B72A57AA-2C24-BD86-9E15-4DFCED8AB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36" y="-10391"/>
            <a:ext cx="5715000" cy="5715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9A5192-ED8A-DD17-22A9-7F01829A9A9A}"/>
              </a:ext>
            </a:extLst>
          </p:cNvPr>
          <p:cNvSpPr txBox="1"/>
          <p:nvPr/>
        </p:nvSpPr>
        <p:spPr>
          <a:xfrm>
            <a:off x="6328066" y="217185"/>
            <a:ext cx="4078361" cy="78483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u="sng" dirty="0"/>
              <a:t>Grill Brush DS/PS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Electric or Hydraulic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36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Wrap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Gear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Pivot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Spindle Bearings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Shocks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Cylinders</a:t>
            </a:r>
          </a:p>
          <a:p>
            <a:endParaRPr lang="en-US" sz="3600" u="sng" dirty="0"/>
          </a:p>
          <a:p>
            <a:endParaRPr lang="en-US" sz="36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/>
          </a:p>
          <a:p>
            <a:endParaRPr lang="en-US" sz="3600" u="sng" dirty="0"/>
          </a:p>
          <a:p>
            <a:endParaRPr lang="en-US" sz="3600" u="sng" dirty="0"/>
          </a:p>
        </p:txBody>
      </p:sp>
    </p:spTree>
    <p:extLst>
      <p:ext uri="{BB962C8B-B14F-4D97-AF65-F5344CB8AC3E}">
        <p14:creationId xmlns:p14="http://schemas.microsoft.com/office/powerpoint/2010/main" val="1484629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781435" cy="5405490"/>
          </a:xfrm>
        </p:spPr>
      </p:pic>
      <p:pic>
        <p:nvPicPr>
          <p:cNvPr id="2" name="Picture 1" descr="A blue and yellow metal structure&#10;&#10;Description automatically generated">
            <a:extLst>
              <a:ext uri="{FF2B5EF4-FFF2-40B4-BE49-F238E27FC236}">
                <a16:creationId xmlns:a16="http://schemas.microsoft.com/office/drawing/2014/main" id="{50C34EB1-DBDB-AC4D-B44D-928AE51F1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4" y="218209"/>
            <a:ext cx="6033654" cy="55348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09684C-58CF-32F4-2AC6-125D32F94204}"/>
              </a:ext>
            </a:extLst>
          </p:cNvPr>
          <p:cNvSpPr txBox="1"/>
          <p:nvPr/>
        </p:nvSpPr>
        <p:spPr>
          <a:xfrm>
            <a:off x="6093588" y="217185"/>
            <a:ext cx="609494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Mitter Front To Back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Electric or Hydraulic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Mitter</a:t>
            </a:r>
            <a:r>
              <a:rPr lang="en-US" sz="1800" dirty="0"/>
              <a:t>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Gear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Heim Joints</a:t>
            </a:r>
          </a:p>
        </p:txBody>
      </p:sp>
    </p:spTree>
    <p:extLst>
      <p:ext uri="{BB962C8B-B14F-4D97-AF65-F5344CB8AC3E}">
        <p14:creationId xmlns:p14="http://schemas.microsoft.com/office/powerpoint/2010/main" val="1845044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47B1309-79BA-35C5-0396-6A87FEECAA6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/>
          <a:stretch/>
        </p:blipFill>
        <p:spPr>
          <a:xfrm>
            <a:off x="0" y="217185"/>
            <a:ext cx="5910831" cy="5534886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FE952A-91B6-5A1B-146D-991517CCF7FD}"/>
              </a:ext>
            </a:extLst>
          </p:cNvPr>
          <p:cNvSpPr txBox="1"/>
          <p:nvPr/>
        </p:nvSpPr>
        <p:spPr>
          <a:xfrm>
            <a:off x="6097052" y="217185"/>
            <a:ext cx="609494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/>
              <a:t>Mitter Side To Side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Brand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Electric or Hydraulic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3200" u="sng" dirty="0"/>
              <a:t>Sub-Assets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Mitter</a:t>
            </a:r>
            <a:r>
              <a:rPr lang="en-US" sz="1800" dirty="0"/>
              <a:t>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Hydraulic/Electric Motor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Gear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UHMW Bushings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Heim Joints</a:t>
            </a:r>
          </a:p>
        </p:txBody>
      </p:sp>
    </p:spTree>
    <p:extLst>
      <p:ext uri="{BB962C8B-B14F-4D97-AF65-F5344CB8AC3E}">
        <p14:creationId xmlns:p14="http://schemas.microsoft.com/office/powerpoint/2010/main" val="26117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Whistle">
      <a:dk1>
        <a:srgbClr val="002C4E"/>
      </a:dk1>
      <a:lt1>
        <a:srgbClr val="FFFFFF"/>
      </a:lt1>
      <a:dk2>
        <a:srgbClr val="31546D"/>
      </a:dk2>
      <a:lt2>
        <a:srgbClr val="F1F0D8"/>
      </a:lt2>
      <a:accent1>
        <a:srgbClr val="4899D5"/>
      </a:accent1>
      <a:accent2>
        <a:srgbClr val="C20019"/>
      </a:accent2>
      <a:accent3>
        <a:srgbClr val="00A282"/>
      </a:accent3>
      <a:accent4>
        <a:srgbClr val="FFC000"/>
      </a:accent4>
      <a:accent5>
        <a:srgbClr val="5B9BD5"/>
      </a:accent5>
      <a:accent6>
        <a:srgbClr val="EC340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C90840-EEA2-1F47-96D1-39D937A86F73}" vid="{21EA1D32-F967-EE48-8311-2F3BB2CCD55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746</Words>
  <Application>Microsoft Macintosh PowerPoint</Application>
  <PresentationFormat>Widescreen</PresentationFormat>
  <Paragraphs>489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Calibri</vt:lpstr>
      <vt:lpstr>Calibri Light</vt:lpstr>
      <vt:lpstr>Tahoma</vt:lpstr>
      <vt:lpstr>Office Theme</vt:lpstr>
      <vt:lpstr>Maintain-X Equipment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Tire Shine Control Panel</vt:lpstr>
      <vt:lpstr>Water Softener</vt:lpstr>
      <vt:lpstr>Reclaim</vt:lpstr>
      <vt:lpstr>RO / Spot free</vt:lpstr>
      <vt:lpstr>Detail Guns</vt:lpstr>
      <vt:lpstr>LPR</vt:lpstr>
      <vt:lpstr>Stop &amp; Go Light</vt:lpstr>
      <vt:lpstr>RFID</vt:lpstr>
      <vt:lpstr>Gates</vt:lpstr>
      <vt:lpstr>Mat Cleaners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Buchbinder</dc:creator>
  <cp:lastModifiedBy>John Gray</cp:lastModifiedBy>
  <cp:revision>4</cp:revision>
  <dcterms:created xsi:type="dcterms:W3CDTF">2023-06-08T04:32:02Z</dcterms:created>
  <dcterms:modified xsi:type="dcterms:W3CDTF">2024-03-18T15:33:46Z</dcterms:modified>
</cp:coreProperties>
</file>